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65" autoAdjust="0"/>
  </p:normalViewPr>
  <p:slideViewPr>
    <p:cSldViewPr snapToGrid="0">
      <p:cViewPr varScale="1">
        <p:scale>
          <a:sx n="64" d="100"/>
          <a:sy n="64" d="100"/>
        </p:scale>
        <p:origin x="43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2A69C67D-407F-E2F8-8995-9FBEE92219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4"/>
          <a:stretch/>
        </p:blipFill>
        <p:spPr>
          <a:xfrm>
            <a:off x="0" y="0"/>
            <a:ext cx="10058400" cy="149037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D70A5B2-EB03-BD20-A34D-313BA72D04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40744" y="14903727"/>
            <a:ext cx="1493837" cy="549498"/>
          </a:xfrm>
          <a:prstGeom prst="rect">
            <a:avLst/>
          </a:prstGeom>
        </p:spPr>
      </p:pic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979A255A-E636-AA87-8304-21CEEB9CA0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9710" y="14902738"/>
            <a:ext cx="1831373" cy="531812"/>
          </a:xfrm>
        </p:spPr>
        <p:txBody>
          <a:bodyPr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</a:t>
            </a:r>
            <a:br>
              <a:rPr lang="en-US" dirty="0"/>
            </a:br>
            <a:r>
              <a:rPr lang="en-US" dirty="0"/>
              <a:t>delete this box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Text Placeholder 22">
            <a:extLst>
              <a:ext uri="{FF2B5EF4-FFF2-40B4-BE49-F238E27FC236}">
                <a16:creationId xmlns:a16="http://schemas.microsoft.com/office/drawing/2014/main" id="{28BE43F4-0AB6-536C-2C5B-332379E58A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95507" y="14902738"/>
            <a:ext cx="2633693" cy="5318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/>
            </a:lvl1pPr>
          </a:lstStyle>
          <a:p>
            <a:pPr marL="97357" marR="0" lvl="0" indent="-97357" algn="l" defTabSz="3972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/>
            </a:pPr>
            <a:r>
              <a:rPr kumimoji="0" lang="en-US" sz="102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Segoe UI" panose="020B0502040204020203" pitchFamily="34" charset="0"/>
              </a:rPr>
              <a:t>Insert your company’s contact information here: email, phone, website, etc. or delete this box.</a:t>
            </a:r>
          </a:p>
        </p:txBody>
      </p:sp>
    </p:spTree>
    <p:extLst>
      <p:ext uri="{BB962C8B-B14F-4D97-AF65-F5344CB8AC3E}">
        <p14:creationId xmlns:p14="http://schemas.microsoft.com/office/powerpoint/2010/main" val="35429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8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6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9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3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76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4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7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2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9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8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0373F-7765-4238-B9C7-88089E20289E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FE4D-30F9-455C-A9C6-40A924AC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DA66D6-F4E7-78FA-C5BE-825282BC22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9B9EE-E1C3-33AE-2AAC-F85E190799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1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a7384ce8-a2ad-4061-818a-88bf72b6eefd">
      <Terms xmlns="http://schemas.microsoft.com/office/infopath/2007/PartnerControls"/>
    </lcf76f155ced4ddcb4097134ff3c332f>
    <Dateapproved xmlns="a7384ce8-a2ad-4061-818a-88bf72b6eefd" xsi:nil="true"/>
    <_ip_UnifiedCompliancePolicyProperties xmlns="http://schemas.microsoft.com/sharepoint/v3" xsi:nil="true"/>
    <TaxCatchAll xmlns="254ab26a-04f6-42f5-9555-e3c9fb1706a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3FB91453AB4DB8662F2E12DC3E10" ma:contentTypeVersion="20" ma:contentTypeDescription="Create a new document." ma:contentTypeScope="" ma:versionID="fbcd8d2e3b3bd56504145b29f99c1700">
  <xsd:schema xmlns:xsd="http://www.w3.org/2001/XMLSchema" xmlns:xs="http://www.w3.org/2001/XMLSchema" xmlns:p="http://schemas.microsoft.com/office/2006/metadata/properties" xmlns:ns1="http://schemas.microsoft.com/sharepoint/v3" xmlns:ns2="a7384ce8-a2ad-4061-818a-88bf72b6eefd" xmlns:ns3="254ab26a-04f6-42f5-9555-e3c9fb1706a1" targetNamespace="http://schemas.microsoft.com/office/2006/metadata/properties" ma:root="true" ma:fieldsID="5da68e70e9ce408b70baf15082866daf" ns1:_="" ns2:_="" ns3:_="">
    <xsd:import namespace="http://schemas.microsoft.com/sharepoint/v3"/>
    <xsd:import namespace="a7384ce8-a2ad-4061-818a-88bf72b6eefd"/>
    <xsd:import namespace="254ab26a-04f6-42f5-9555-e3c9fb1706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  <xsd:element ref="ns2:MediaServiceDoc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Dateappro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384ce8-a2ad-4061-818a-88bf72b6e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13" nillable="true" ma:displayName="MediaServiceDocTags" ma:hidden="true" ma:internalName="MediaServiceDocTags" ma:readOnly="true">
      <xsd:simpleType>
        <xsd:restriction base="dms:Note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Dateapproved" ma:index="25" nillable="true" ma:displayName="Notes" ma:description="Enter date approved here" ma:format="Dropdown" ma:internalName="Dateapproved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ab26a-04f6-42f5-9555-e3c9fb1706a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da739f-6e84-4682-ab84-dba308ad8f6a}" ma:internalName="TaxCatchAll" ma:showField="CatchAllData" ma:web="254ab26a-04f6-42f5-9555-e3c9fb1706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FC8C06-BDDA-4074-8A27-8F0368F81911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254ab26a-04f6-42f5-9555-e3c9fb1706a1"/>
    <ds:schemaRef ds:uri="a7384ce8-a2ad-4061-818a-88bf72b6eefd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5BDEBC4-9D62-42EB-B2F2-555CF1C68A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384ce8-a2ad-4061-818a-88bf72b6eefd"/>
    <ds:schemaRef ds:uri="254ab26a-04f6-42f5-9555-e3c9fb1706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519991-6FE9-43D9-90D6-26B507A256D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Mauricio Vargas Ortiz</dc:creator>
  <cp:lastModifiedBy>Mauricio Vargas Ortiz (Accenture International Limite)</cp:lastModifiedBy>
  <cp:revision>3</cp:revision>
  <dcterms:created xsi:type="dcterms:W3CDTF">2023-03-01T20:32:23Z</dcterms:created>
  <dcterms:modified xsi:type="dcterms:W3CDTF">2023-04-04T23:56:26Z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0x010100FF743FB91453AB4DB8662F2E12DC3E10</vt:lpwstr>
  </property>
  <property fmtid="{D5CDD505-2E9C-101B-9397-08002B2CF9AE}" pid="3" name="MediaServiceImageTags">
    <vt:lpwstr/>
  </property>
</Properties>
</file>